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7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resh945.github.io/CD_7_Task5_Live_Website_Lin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86627" y="2621700"/>
            <a:ext cx="400953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-5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25460" y="685681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Times New Roman" pitchFamily="18" charset="0"/>
              <a:ea typeface="EB Garamond"/>
              <a:cs typeface="Times New Roman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259883" y="967739"/>
            <a:ext cx="4273616" cy="118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buNone/>
            </a:pPr>
            <a:endParaRPr lang="en-US"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  <a:p>
            <a:pPr marL="285750" lvl="0" indent="-285750" algn="just">
              <a:buFont typeface="EB Garamond Medium"/>
              <a:buChar char="▪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processes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48820419"/>
              </p:ext>
            </p:extLst>
          </p:nvPr>
        </p:nvGraphicFramePr>
        <p:xfrm>
          <a:off x="502256" y="2438818"/>
          <a:ext cx="4069743" cy="240777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16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3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Deepan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Kesavan</a:t>
                      </a: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Sathish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3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Sureshkumar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564725" y="570770"/>
            <a:ext cx="6891900" cy="118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link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: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ea typeface="EB Garamond Medium" charset="0"/>
                <a:cs typeface="Times New Roman" panose="02020603050405020304" pitchFamily="18" charset="0"/>
              </a:rPr>
              <a:t>Deployed the website into server using Render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this task in GitHub and add repository link</a:t>
            </a: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EB Garamond Medium" charset="0"/>
              <a:cs typeface="Times New Roman" panose="02020603050405020304" pitchFamily="18" charset="0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2000" b="0" i="0" u="sng" dirty="0">
                <a:solidFill>
                  <a:schemeClr val="accent1">
                    <a:lumMod val="50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https://suresh945.github.io/CD_7_Task5_Live_Website_Link</a:t>
            </a:r>
            <a:r>
              <a:rPr lang="en-IN" sz="2000" b="0" i="0" u="sng" dirty="0">
                <a:solidFill>
                  <a:srgbClr val="FFFFFF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564725" y="184559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5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4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Deployed the developed 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l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link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website is created using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HTML,CSS,Javascript,react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Java deployed.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589020" y="2212447"/>
            <a:ext cx="348234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IN" sz="1000" b="0" i="0" dirty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https://github.com/suresh945/CD_7_Task5_Live_Website</a:t>
            </a:r>
            <a:r>
              <a:rPr lang="en-IN" sz="1000" b="0" i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_Link</a:t>
            </a:r>
            <a:endParaRPr lang="en-IN" sz="1000" b="0" i="0" dirty="0">
              <a:solidFill>
                <a:srgbClr val="BD8738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229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-apple-system</vt:lpstr>
      <vt:lpstr>Arial</vt:lpstr>
      <vt:lpstr>Times New Roman</vt:lpstr>
      <vt:lpstr>Noto Sans Symbols</vt:lpstr>
      <vt:lpstr>Calibri</vt:lpstr>
      <vt:lpstr>Arial</vt:lpstr>
      <vt:lpstr>EB Garamond Medium</vt:lpstr>
      <vt:lpstr>EB Garamond</vt:lpstr>
      <vt:lpstr>Public Sans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Preethi B</cp:lastModifiedBy>
  <cp:revision>25</cp:revision>
  <dcterms:created xsi:type="dcterms:W3CDTF">2020-08-13T11:21:46Z</dcterms:created>
  <dcterms:modified xsi:type="dcterms:W3CDTF">2023-11-15T07:26:27Z</dcterms:modified>
</cp:coreProperties>
</file>